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"/>
  </p:notesMasterIdLst>
  <p:sldIdLst>
    <p:sldId id="273" r:id="rId2"/>
    <p:sldId id="275" r:id="rId3"/>
    <p:sldId id="265" r:id="rId4"/>
    <p:sldId id="264" r:id="rId5"/>
    <p:sldId id="27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52" autoAdjust="0"/>
  </p:normalViewPr>
  <p:slideViewPr>
    <p:cSldViewPr snapToGrid="0" showGuides="1">
      <p:cViewPr varScale="1">
        <p:scale>
          <a:sx n="122" d="100"/>
          <a:sy n="122" d="100"/>
        </p:scale>
        <p:origin x="232" y="344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8/10/23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24slides.com/?utm_campaign=mp&amp;utm_medium=ppt&amp;utm_source=pptlink&amp;utm_content=&amp;utm_term=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24slides.com/?utm_campaign=mp&amp;utm_medium=ppt&amp;utm_source=pptlink&amp;utm_content=&amp;utm_term=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89327" y="4161794"/>
            <a:ext cx="2510573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Kausik Chattapadhyay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49929"/>
            <a:ext cx="5786662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AIR Travel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Safety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Airline Safety Analysis: ABC Airlines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3" name="Cover">
            <a:hlinkClick r:id="" action="ppaction://media"/>
            <a:extLst>
              <a:ext uri="{FF2B5EF4-FFF2-40B4-BE49-F238E27FC236}">
                <a16:creationId xmlns:a16="http://schemas.microsoft.com/office/drawing/2014/main" id="{744DC426-64F7-45B7-A03D-22C6F5D84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90300" y="362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00">
        <p:fade/>
      </p:transition>
    </mc:Choice>
    <mc:Fallback xmlns="">
      <p:transition spd="med" advTm="3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8/10/23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What people say</a:t>
            </a:r>
            <a:endParaRPr lang="en-US" sz="3600" dirty="0">
              <a:latin typeface="+mj-lt"/>
            </a:endParaRPr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468449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9311B0-9D38-4DFE-82F3-2684E762F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79473">
            <a:off x="1244979" y="1325047"/>
            <a:ext cx="3892492" cy="4527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44448-9852-4748-ABAB-1FA1B3B4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37" y="1199581"/>
            <a:ext cx="4818974" cy="4458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DC493-71F8-47DF-9FA1-E961ABEAA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6580">
            <a:off x="6445154" y="1979882"/>
            <a:ext cx="4930681" cy="36098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68B8E-4F34-4CED-91D8-D567CC53B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7185">
            <a:off x="482909" y="2211647"/>
            <a:ext cx="6196982" cy="34467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E1042A-B7C4-46AA-A620-CA9D0CA54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16291">
            <a:off x="5253076" y="1422046"/>
            <a:ext cx="4313485" cy="47683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What ppl say">
            <a:hlinkClick r:id="" action="ppaction://media"/>
            <a:extLst>
              <a:ext uri="{FF2B5EF4-FFF2-40B4-BE49-F238E27FC236}">
                <a16:creationId xmlns:a16="http://schemas.microsoft.com/office/drawing/2014/main" id="{ADF86A64-D137-4689-9C32-280B40C52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07800" y="170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3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8/10/23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Statistically Safe</a:t>
            </a:r>
            <a:endParaRPr lang="en-US" sz="36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D0822-928F-4EE5-B224-D6A2A9EC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60" y="2152650"/>
            <a:ext cx="6962775" cy="2552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2828AF-FE31-464C-B73E-D4E13F9EA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650" y="1988052"/>
            <a:ext cx="8282700" cy="31647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D3171-00D7-441D-AD49-38811062F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779" y="1705159"/>
            <a:ext cx="8584441" cy="3909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s">
            <a:hlinkClick r:id="" action="ppaction://media"/>
            <a:extLst>
              <a:ext uri="{FF2B5EF4-FFF2-40B4-BE49-F238E27FC236}">
                <a16:creationId xmlns:a16="http://schemas.microsoft.com/office/drawing/2014/main" id="{5CFC363F-9D09-485B-B04D-F09C31D3F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7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000">
        <p:fade/>
      </p:transition>
    </mc:Choice>
    <mc:Fallback xmlns="">
      <p:transition spd="med" advTm="5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8/10/23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Why ABC Airlines is one of the safest</a:t>
            </a:r>
            <a:endParaRPr lang="en-US" sz="36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7A0A05-B3D8-4610-B714-5BCABE0F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289" y="1672696"/>
            <a:ext cx="6619875" cy="3638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D08B6-1757-4E52-A39A-47479B189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836" y="1784879"/>
            <a:ext cx="5838825" cy="3400425"/>
          </a:xfrm>
          <a:prstGeom prst="rect">
            <a:avLst/>
          </a:prstGeom>
        </p:spPr>
      </p:pic>
      <p:pic>
        <p:nvPicPr>
          <p:cNvPr id="6" name="Abc">
            <a:hlinkClick r:id="" action="ppaction://media"/>
            <a:extLst>
              <a:ext uri="{FF2B5EF4-FFF2-40B4-BE49-F238E27FC236}">
                <a16:creationId xmlns:a16="http://schemas.microsoft.com/office/drawing/2014/main" id="{71CA8F4B-4542-4026-A5BA-7FABA9680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951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000">
        <p:fade/>
      </p:transition>
    </mc:Choice>
    <mc:Fallback xmlns="">
      <p:transition spd="med" advTm="3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8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  <p:pic>
        <p:nvPicPr>
          <p:cNvPr id="3" name="Thanks">
            <a:hlinkClick r:id="" action="ppaction://media"/>
            <a:extLst>
              <a:ext uri="{FF2B5EF4-FFF2-40B4-BE49-F238E27FC236}">
                <a16:creationId xmlns:a16="http://schemas.microsoft.com/office/drawing/2014/main" id="{87D2267D-746B-4022-8DD0-A28FE0E1B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6350" y="3472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9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00">
        <p:fade/>
      </p:transition>
    </mc:Choice>
    <mc:Fallback xmlns="">
      <p:transition spd="med" advTm="3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52</Words>
  <Application>Microsoft Macintosh PowerPoint</Application>
  <PresentationFormat>Widescreen</PresentationFormat>
  <Paragraphs>18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Balanced scorecard slide 2</vt:lpstr>
      <vt:lpstr>Balanced scorecard slide 4</vt:lpstr>
      <vt:lpstr>Balanced scorecard slide 3</vt:lpstr>
      <vt:lpstr>Balanced scorecard slide 10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2019-04-17T06:29:43Z</dcterms:created>
  <dcterms:modified xsi:type="dcterms:W3CDTF">2023-08-10T05:27:21Z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